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Kuptimi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HTML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TIK 12 – Prof. </a:t>
            </a:r>
            <a:r>
              <a:rPr lang="en-US" dirty="0" err="1"/>
              <a:t>Blerand</a:t>
            </a:r>
            <a:r>
              <a:rPr lang="en-US" dirty="0"/>
              <a:t> </a:t>
            </a:r>
            <a:r>
              <a:rPr lang="en-US" dirty="0" err="1"/>
              <a:t>Koshi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Hyper Text </a:t>
            </a:r>
            <a:r>
              <a:rPr lang="en-US" dirty="0"/>
              <a:t>Markup Language (HTML)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gjuha</a:t>
            </a:r>
            <a:r>
              <a:rPr lang="en-US" dirty="0"/>
              <a:t> e web-it</a:t>
            </a:r>
          </a:p>
          <a:p>
            <a:r>
              <a:rPr lang="en-US" dirty="0"/>
              <a:t>Browser-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downloadon</a:t>
            </a:r>
            <a:r>
              <a:rPr lang="en-US" dirty="0"/>
              <a:t> HTML </a:t>
            </a:r>
            <a:r>
              <a:rPr lang="en-US" dirty="0" err="1"/>
              <a:t>dokumentin</a:t>
            </a:r>
            <a:r>
              <a:rPr lang="en-US" dirty="0"/>
              <a:t> me </a:t>
            </a:r>
            <a:r>
              <a:rPr lang="en-US" dirty="0" err="1"/>
              <a:t>rastin</a:t>
            </a:r>
            <a:r>
              <a:rPr lang="en-US" dirty="0"/>
              <a:t> e </a:t>
            </a:r>
            <a:r>
              <a:rPr lang="en-US" err="1"/>
              <a:t>hapjes</a:t>
            </a:r>
            <a:r>
              <a:rPr lang="en-US"/>
              <a:t> së </a:t>
            </a:r>
            <a:r>
              <a:rPr lang="en-US" dirty="0" err="1"/>
              <a:t>ndonjë</a:t>
            </a:r>
            <a:r>
              <a:rPr lang="en-US" dirty="0"/>
              <a:t> web </a:t>
            </a:r>
            <a:r>
              <a:rPr lang="en-US" dirty="0" err="1"/>
              <a:t>faqeje</a:t>
            </a:r>
            <a:endParaRPr lang="en-US" dirty="0"/>
          </a:p>
          <a:p>
            <a:r>
              <a:rPr lang="en-US" dirty="0" err="1"/>
              <a:t>Disa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browser-</a:t>
            </a:r>
            <a:r>
              <a:rPr lang="en-US" dirty="0" err="1"/>
              <a:t>ët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popullarizuar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Google Chrome</a:t>
            </a:r>
          </a:p>
          <a:p>
            <a:pPr lvl="1"/>
            <a:r>
              <a:rPr lang="en-US" dirty="0"/>
              <a:t>Mozilla Firefox</a:t>
            </a:r>
          </a:p>
          <a:p>
            <a:pPr lvl="1"/>
            <a:r>
              <a:rPr lang="en-US" dirty="0"/>
              <a:t>Internet Explorer</a:t>
            </a:r>
          </a:p>
          <a:p>
            <a:pPr lvl="1"/>
            <a:r>
              <a:rPr lang="en-US" dirty="0"/>
              <a:t>Safari </a:t>
            </a:r>
            <a:r>
              <a:rPr lang="en-US" dirty="0" err="1"/>
              <a:t>etj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Çka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HTML?!</a:t>
            </a:r>
          </a:p>
        </p:txBody>
      </p:sp>
      <p:pic>
        <p:nvPicPr>
          <p:cNvPr id="8194" name="Picture 2" descr="Image result for web brows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786166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fakt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dokument</a:t>
            </a:r>
            <a:endParaRPr lang="en-US" dirty="0"/>
          </a:p>
          <a:p>
            <a:r>
              <a:rPr lang="en-US" dirty="0"/>
              <a:t>HTML </a:t>
            </a:r>
            <a:r>
              <a:rPr lang="en-US" dirty="0" err="1"/>
              <a:t>dokumentet</a:t>
            </a:r>
            <a:r>
              <a:rPr lang="en-US" dirty="0"/>
              <a:t> </a:t>
            </a:r>
            <a:r>
              <a:rPr lang="en-US" dirty="0" err="1"/>
              <a:t>kanë</a:t>
            </a:r>
            <a:r>
              <a:rPr lang="en-US" dirty="0"/>
              <a:t> </a:t>
            </a:r>
            <a:r>
              <a:rPr lang="en-US" dirty="0" err="1"/>
              <a:t>nevojë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programe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ndryshme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krijim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lexim</a:t>
            </a:r>
            <a:endParaRPr lang="en-US" dirty="0"/>
          </a:p>
          <a:p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krijimin</a:t>
            </a:r>
            <a:r>
              <a:rPr lang="en-US" dirty="0"/>
              <a:t> e HTML </a:t>
            </a:r>
            <a:r>
              <a:rPr lang="en-US" dirty="0" err="1"/>
              <a:t>dokumenteve</a:t>
            </a:r>
            <a:r>
              <a:rPr lang="en-US" dirty="0"/>
              <a:t> </a:t>
            </a:r>
            <a:r>
              <a:rPr lang="en-US" dirty="0" err="1"/>
              <a:t>kemi</a:t>
            </a:r>
            <a:r>
              <a:rPr lang="en-US" dirty="0"/>
              <a:t> </a:t>
            </a:r>
            <a:r>
              <a:rPr lang="en-US" dirty="0" err="1"/>
              <a:t>nevojë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programe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quajtura</a:t>
            </a:r>
            <a:r>
              <a:rPr lang="en-US" dirty="0"/>
              <a:t> editor</a:t>
            </a:r>
          </a:p>
          <a:p>
            <a:pPr lvl="1"/>
            <a:r>
              <a:rPr lang="en-US" dirty="0"/>
              <a:t>Notepad</a:t>
            </a:r>
          </a:p>
          <a:p>
            <a:pPr lvl="1"/>
            <a:r>
              <a:rPr lang="en-US" dirty="0"/>
              <a:t>Eclipse</a:t>
            </a:r>
          </a:p>
          <a:p>
            <a:pPr lvl="1"/>
            <a:r>
              <a:rPr lang="en-US" dirty="0"/>
              <a:t>MS Visual Studio </a:t>
            </a:r>
            <a:r>
              <a:rPr lang="en-US" dirty="0" err="1"/>
              <a:t>etj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Çka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HTML?!</a:t>
            </a:r>
          </a:p>
        </p:txBody>
      </p:sp>
      <p:pic>
        <p:nvPicPr>
          <p:cNvPr id="7170" name="Picture 2" descr="http://www.bestpsdtohtml.com/wp-content/uploads/2015/08/html-edit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286256"/>
            <a:ext cx="3929058" cy="2077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err="1"/>
              <a:t>dokumentet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ruhen</a:t>
            </a:r>
            <a:r>
              <a:rPr lang="en-US" dirty="0"/>
              <a:t> </a:t>
            </a:r>
            <a:r>
              <a:rPr lang="en-US" dirty="0" err="1"/>
              <a:t>kudo</a:t>
            </a:r>
            <a:endParaRPr lang="en-US" dirty="0"/>
          </a:p>
          <a:p>
            <a:r>
              <a:rPr lang="en-US" dirty="0" err="1"/>
              <a:t>Zakonisht</a:t>
            </a:r>
            <a:r>
              <a:rPr lang="en-US" dirty="0"/>
              <a:t> </a:t>
            </a:r>
            <a:r>
              <a:rPr lang="en-US" dirty="0" err="1"/>
              <a:t>ruhen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kompjuter</a:t>
            </a:r>
            <a:r>
              <a:rPr lang="en-US" dirty="0"/>
              <a:t> me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tepër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(Web Server)</a:t>
            </a:r>
          </a:p>
          <a:p>
            <a:pPr lvl="1"/>
            <a:r>
              <a:rPr lang="en-US" dirty="0"/>
              <a:t>Web </a:t>
            </a:r>
            <a:r>
              <a:rPr lang="en-US" dirty="0" err="1"/>
              <a:t>serveri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kompjuter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ka </a:t>
            </a:r>
            <a:r>
              <a:rPr lang="en-US" dirty="0" err="1"/>
              <a:t>një</a:t>
            </a:r>
            <a:r>
              <a:rPr lang="en-US" dirty="0"/>
              <a:t> software special,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cili</a:t>
            </a:r>
            <a:r>
              <a:rPr lang="en-US" dirty="0"/>
              <a:t> din se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t’i</a:t>
            </a:r>
            <a:r>
              <a:rPr lang="en-US" dirty="0"/>
              <a:t> </a:t>
            </a:r>
            <a:r>
              <a:rPr lang="en-US" dirty="0" err="1"/>
              <a:t>dërgon</a:t>
            </a:r>
            <a:r>
              <a:rPr lang="en-US" dirty="0"/>
              <a:t> </a:t>
            </a:r>
            <a:r>
              <a:rPr lang="en-US" dirty="0" err="1"/>
              <a:t>webfaqet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shumë</a:t>
            </a:r>
            <a:r>
              <a:rPr lang="en-US" dirty="0"/>
              <a:t> </a:t>
            </a:r>
            <a:r>
              <a:rPr lang="en-US" dirty="0" err="1"/>
              <a:t>shfrytëzues</a:t>
            </a:r>
            <a:endParaRPr lang="en-US" dirty="0"/>
          </a:p>
          <a:p>
            <a:r>
              <a:rPr lang="en-US" dirty="0"/>
              <a:t>HTML ka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strukturë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vehten</a:t>
            </a:r>
            <a:r>
              <a:rPr lang="en-US" dirty="0"/>
              <a:t> me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renditje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caktuar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Ruajtja</a:t>
            </a:r>
            <a:r>
              <a:rPr lang="en-US" dirty="0"/>
              <a:t> e HTML </a:t>
            </a:r>
            <a:r>
              <a:rPr lang="en-US" dirty="0" err="1"/>
              <a:t>dokumenteve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925438"/>
            <a:ext cx="5305433" cy="167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</a:t>
            </a:r>
            <a:r>
              <a:rPr lang="en-US" dirty="0" err="1"/>
              <a:t>browserët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paraqesin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shumë</a:t>
            </a:r>
            <a:r>
              <a:rPr lang="en-US" dirty="0"/>
              <a:t> </a:t>
            </a:r>
            <a:r>
              <a:rPr lang="en-US" dirty="0" err="1"/>
              <a:t>lloje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dokumenteve</a:t>
            </a:r>
            <a:r>
              <a:rPr lang="en-US" dirty="0"/>
              <a:t>, </a:t>
            </a:r>
            <a:r>
              <a:rPr lang="en-US" dirty="0" err="1"/>
              <a:t>jo</a:t>
            </a:r>
            <a:r>
              <a:rPr lang="en-US" dirty="0"/>
              <a:t> </a:t>
            </a:r>
            <a:r>
              <a:rPr lang="en-US" dirty="0" err="1"/>
              <a:t>vetëm</a:t>
            </a:r>
            <a:r>
              <a:rPr lang="en-US" dirty="0"/>
              <a:t> HTML</a:t>
            </a:r>
          </a:p>
          <a:p>
            <a:pPr lvl="1"/>
            <a:r>
              <a:rPr lang="en-US" dirty="0"/>
              <a:t>HTML, XML, XHTML, SVG </a:t>
            </a:r>
            <a:r>
              <a:rPr lang="en-US" dirty="0" err="1"/>
              <a:t>etj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secila</a:t>
            </a:r>
            <a:r>
              <a:rPr lang="en-US" dirty="0"/>
              <a:t> ka </a:t>
            </a:r>
            <a:r>
              <a:rPr lang="en-US" dirty="0" err="1"/>
              <a:t>rregullat</a:t>
            </a:r>
            <a:r>
              <a:rPr lang="en-US" dirty="0"/>
              <a:t> e </a:t>
            </a:r>
            <a:r>
              <a:rPr lang="en-US" dirty="0" err="1"/>
              <a:t>veta</a:t>
            </a:r>
            <a:endParaRPr lang="en-US" dirty="0"/>
          </a:p>
          <a:p>
            <a:pPr lvl="1"/>
            <a:r>
              <a:rPr lang="en-US" dirty="0" err="1"/>
              <a:t>lloji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dokumentit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tregon</a:t>
            </a:r>
            <a:r>
              <a:rPr lang="en-US" dirty="0"/>
              <a:t> </a:t>
            </a:r>
            <a:r>
              <a:rPr lang="en-US" dirty="0" err="1"/>
              <a:t>browserit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rregullat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ndiqen</a:t>
            </a:r>
            <a:endParaRPr lang="en-US" dirty="0"/>
          </a:p>
          <a:p>
            <a:r>
              <a:rPr lang="en-US" i="1" dirty="0"/>
              <a:t>&lt;!</a:t>
            </a:r>
            <a:r>
              <a:rPr lang="en-US" i="1" dirty="0" err="1"/>
              <a:t>doctype</a:t>
            </a:r>
            <a:r>
              <a:rPr lang="en-US" i="1" dirty="0"/>
              <a:t> html&gt; </a:t>
            </a:r>
            <a:r>
              <a:rPr lang="en-US" dirty="0" err="1"/>
              <a:t>lloji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dokumentit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HTML5</a:t>
            </a:r>
          </a:p>
          <a:p>
            <a:pPr lvl="1"/>
            <a:r>
              <a:rPr lang="en-US" dirty="0" err="1"/>
              <a:t>ky</a:t>
            </a:r>
            <a:r>
              <a:rPr lang="en-US" dirty="0"/>
              <a:t> do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jetë</a:t>
            </a:r>
            <a:r>
              <a:rPr lang="en-US" dirty="0"/>
              <a:t> </a:t>
            </a:r>
            <a:r>
              <a:rPr lang="en-US" dirty="0" err="1"/>
              <a:t>rreshti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do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kemi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çdo</a:t>
            </a:r>
            <a:r>
              <a:rPr lang="en-US" dirty="0"/>
              <a:t> HTML5 </a:t>
            </a:r>
            <a:r>
              <a:rPr lang="en-US" dirty="0" err="1"/>
              <a:t>dokument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Llojet</a:t>
            </a:r>
            <a:r>
              <a:rPr lang="en-US" dirty="0"/>
              <a:t> e </a:t>
            </a:r>
            <a:r>
              <a:rPr lang="en-US" dirty="0" err="1"/>
              <a:t>dokumenteve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HTML 4.01 Strict &lt;!DOCTYPE HTML PUBLIC “-//W3C//DTD HTML</a:t>
            </a:r>
          </a:p>
          <a:p>
            <a:pPr>
              <a:buNone/>
            </a:pPr>
            <a:r>
              <a:rPr lang="en-US" dirty="0"/>
              <a:t>4.01//EN”</a:t>
            </a:r>
          </a:p>
          <a:p>
            <a:pPr>
              <a:buNone/>
            </a:pPr>
            <a:r>
              <a:rPr lang="en-US" dirty="0"/>
              <a:t>“http://www.w3.org/TR/html4/strict.dtd”&gt;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HTML 4.01 Transitional &lt;!DOCTYPE HTML PUBLIC “-//W3C//DTD HTML</a:t>
            </a:r>
          </a:p>
          <a:p>
            <a:pPr>
              <a:buNone/>
            </a:pPr>
            <a:r>
              <a:rPr lang="en-US" dirty="0"/>
              <a:t>4.01 Transitional//EN”</a:t>
            </a:r>
          </a:p>
          <a:p>
            <a:pPr>
              <a:buNone/>
            </a:pPr>
            <a:r>
              <a:rPr lang="en-US" dirty="0"/>
              <a:t>“http://www.w3.org/TR/html4/loose.dtd”&gt;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XHTML 1.0 Strict &lt;!DOCTYPE html PUBLIC “-//W3C//DTD XHTML 1.0</a:t>
            </a:r>
          </a:p>
          <a:p>
            <a:pPr>
              <a:buNone/>
            </a:pPr>
            <a:r>
              <a:rPr lang="en-US" dirty="0"/>
              <a:t>Strict//EN”</a:t>
            </a:r>
          </a:p>
          <a:p>
            <a:pPr>
              <a:buNone/>
            </a:pPr>
            <a:r>
              <a:rPr lang="en-US" dirty="0"/>
              <a:t>“http://www.w3.org/TR/xhtml1/DTD/xhtml1-strict.dtd”&gt;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XHTML 1.1 DTD &lt;!DOCTYPE html PUBLIC “-//W3C//DTD XHTML 1.1//</a:t>
            </a:r>
          </a:p>
          <a:p>
            <a:pPr>
              <a:buNone/>
            </a:pPr>
            <a:r>
              <a:rPr lang="en-US" dirty="0"/>
              <a:t>EN”</a:t>
            </a:r>
          </a:p>
          <a:p>
            <a:pPr>
              <a:buNone/>
            </a:pPr>
            <a:r>
              <a:rPr lang="en-US" dirty="0"/>
              <a:t>“http://www.w3.org/TR/xhtml11/DTD/xhtml11.dtd”&gt;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Llojet</a:t>
            </a:r>
            <a:r>
              <a:rPr lang="en-US" dirty="0"/>
              <a:t> e </a:t>
            </a:r>
            <a:r>
              <a:rPr lang="en-US" dirty="0" err="1"/>
              <a:t>dokumenteve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err="1"/>
              <a:t>dokumentet</a:t>
            </a:r>
            <a:r>
              <a:rPr lang="en-US" dirty="0"/>
              <a:t> </a:t>
            </a:r>
            <a:r>
              <a:rPr lang="en-US" dirty="0" err="1"/>
              <a:t>përbëhen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shkronjat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fjalët</a:t>
            </a:r>
            <a:endParaRPr lang="en-US" dirty="0"/>
          </a:p>
          <a:p>
            <a:r>
              <a:rPr lang="en-US" dirty="0" err="1"/>
              <a:t>Shënohen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&lt; &gt; </a:t>
            </a:r>
            <a:r>
              <a:rPr lang="en-US" dirty="0" err="1"/>
              <a:t>kllapave</a:t>
            </a:r>
            <a:endParaRPr lang="en-US" dirty="0"/>
          </a:p>
          <a:p>
            <a:pPr lvl="1"/>
            <a:r>
              <a:rPr lang="en-US" dirty="0" err="1"/>
              <a:t>apo</a:t>
            </a:r>
            <a:r>
              <a:rPr lang="en-US" dirty="0"/>
              <a:t> </a:t>
            </a:r>
            <a:r>
              <a:rPr lang="en-US" dirty="0" err="1"/>
              <a:t>shpesh</a:t>
            </a:r>
            <a:r>
              <a:rPr lang="en-US" dirty="0"/>
              <a:t> </a:t>
            </a:r>
            <a:r>
              <a:rPr lang="en-US" dirty="0" err="1"/>
              <a:t>quhen</a:t>
            </a:r>
            <a:r>
              <a:rPr lang="en-US" dirty="0"/>
              <a:t> </a:t>
            </a:r>
            <a:r>
              <a:rPr lang="en-US" dirty="0" err="1"/>
              <a:t>edhe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shenjat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e </a:t>
            </a:r>
            <a:r>
              <a:rPr lang="en-US" dirty="0" err="1"/>
              <a:t>vogël</a:t>
            </a:r>
            <a:r>
              <a:rPr lang="en-US" dirty="0"/>
              <a:t> e </a:t>
            </a:r>
            <a:r>
              <a:rPr lang="en-US" dirty="0" err="1"/>
              <a:t>më</a:t>
            </a:r>
            <a:r>
              <a:rPr lang="en-US" dirty="0"/>
              <a:t> e </a:t>
            </a:r>
            <a:r>
              <a:rPr lang="en-US" dirty="0" err="1"/>
              <a:t>madhe</a:t>
            </a:r>
            <a:endParaRPr lang="en-US" dirty="0"/>
          </a:p>
          <a:p>
            <a:r>
              <a:rPr lang="en-US" dirty="0"/>
              <a:t>PSH. </a:t>
            </a:r>
            <a:r>
              <a:rPr lang="en-US" i="1" dirty="0"/>
              <a:t>&lt;html&gt;</a:t>
            </a:r>
          </a:p>
          <a:p>
            <a:pPr lvl="1"/>
            <a:r>
              <a:rPr lang="en-US" dirty="0" err="1"/>
              <a:t>zakonisht</a:t>
            </a:r>
            <a:r>
              <a:rPr lang="en-US" dirty="0"/>
              <a:t> </a:t>
            </a:r>
            <a:r>
              <a:rPr lang="en-US" dirty="0" err="1"/>
              <a:t>elementet</a:t>
            </a:r>
            <a:r>
              <a:rPr lang="en-US" dirty="0"/>
              <a:t> e HTML </a:t>
            </a:r>
            <a:r>
              <a:rPr lang="en-US" dirty="0" err="1"/>
              <a:t>kanë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bashku</a:t>
            </a:r>
            <a:r>
              <a:rPr lang="en-US" dirty="0"/>
              <a:t> </a:t>
            </a:r>
            <a:r>
              <a:rPr lang="en-US" dirty="0" err="1"/>
              <a:t>etiketat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hapje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mbyllje</a:t>
            </a:r>
            <a:endParaRPr lang="en-US" dirty="0"/>
          </a:p>
          <a:p>
            <a:pPr lvl="1"/>
            <a:r>
              <a:rPr lang="en-US" dirty="0"/>
              <a:t>&lt;html&gt; &lt;/html&gt; e </a:t>
            </a:r>
            <a:r>
              <a:rPr lang="en-US" dirty="0" err="1"/>
              <a:t>cila</a:t>
            </a:r>
            <a:r>
              <a:rPr lang="en-US" dirty="0"/>
              <a:t> </a:t>
            </a:r>
            <a:r>
              <a:rPr lang="en-US" dirty="0" err="1"/>
              <a:t>paraqet</a:t>
            </a:r>
            <a:r>
              <a:rPr lang="en-US" dirty="0"/>
              <a:t> </a:t>
            </a:r>
            <a:r>
              <a:rPr lang="en-US" dirty="0" err="1"/>
              <a:t>elementin</a:t>
            </a:r>
            <a:r>
              <a:rPr lang="en-US" dirty="0"/>
              <a:t> </a:t>
            </a:r>
            <a:r>
              <a:rPr lang="en-US" dirty="0" err="1"/>
              <a:t>kryesor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HTML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Elementet</a:t>
            </a:r>
            <a:r>
              <a:rPr lang="en-US" dirty="0"/>
              <a:t> e 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&lt;!</a:t>
            </a:r>
            <a:r>
              <a:rPr lang="en-US" dirty="0" err="1"/>
              <a:t>doctype</a:t>
            </a:r>
            <a:r>
              <a:rPr lang="en-US" dirty="0"/>
              <a:t> html&gt;</a:t>
            </a:r>
          </a:p>
          <a:p>
            <a:pPr>
              <a:buNone/>
            </a:pPr>
            <a:r>
              <a:rPr lang="en-US" dirty="0"/>
              <a:t>&lt;html&gt;</a:t>
            </a:r>
          </a:p>
          <a:p>
            <a:pPr>
              <a:buNone/>
            </a:pPr>
            <a:r>
              <a:rPr lang="en-US" dirty="0"/>
              <a:t>&lt;head&gt;</a:t>
            </a:r>
          </a:p>
          <a:p>
            <a:pPr>
              <a:buNone/>
            </a:pPr>
            <a:r>
              <a:rPr lang="en-US" dirty="0"/>
              <a:t>&lt;title&gt;Web </a:t>
            </a:r>
            <a:r>
              <a:rPr lang="en-US" dirty="0" err="1"/>
              <a:t>faqja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&lt;/title&gt;</a:t>
            </a:r>
          </a:p>
          <a:p>
            <a:pPr>
              <a:buNone/>
            </a:pPr>
            <a:r>
              <a:rPr lang="en-US" dirty="0"/>
              <a:t>&lt;/head&gt;</a:t>
            </a:r>
          </a:p>
          <a:p>
            <a:pPr>
              <a:buNone/>
            </a:pPr>
            <a:r>
              <a:rPr lang="en-US" dirty="0"/>
              <a:t>&lt;body&gt;</a:t>
            </a:r>
          </a:p>
          <a:p>
            <a:pPr>
              <a:buNone/>
            </a:pPr>
            <a:r>
              <a:rPr lang="en-US" dirty="0"/>
              <a:t>&lt;div&gt;Web </a:t>
            </a:r>
            <a:r>
              <a:rPr lang="en-US" dirty="0" err="1"/>
              <a:t>faqja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e </a:t>
            </a:r>
            <a:r>
              <a:rPr lang="en-US" dirty="0" err="1"/>
              <a:t>parë</a:t>
            </a:r>
            <a:r>
              <a:rPr lang="en-US" dirty="0"/>
              <a:t>&lt;/div&gt;</a:t>
            </a:r>
          </a:p>
          <a:p>
            <a:pPr>
              <a:buNone/>
            </a:pPr>
            <a:r>
              <a:rPr lang="en-US" dirty="0"/>
              <a:t>&lt;/body&gt;</a:t>
            </a:r>
          </a:p>
          <a:p>
            <a:pPr>
              <a:buNone/>
            </a:pPr>
            <a:r>
              <a:rPr lang="en-US" dirty="0"/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</a:t>
            </a:r>
            <a:r>
              <a:rPr lang="en-US" dirty="0" err="1"/>
              <a:t>Faqja</a:t>
            </a:r>
            <a:r>
              <a:rPr lang="en-US" dirty="0"/>
              <a:t> </a:t>
            </a:r>
            <a:r>
              <a:rPr lang="en-US" dirty="0" err="1"/>
              <a:t>bazike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197</TotalTime>
  <Words>463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Lucida Sans Unicode</vt:lpstr>
      <vt:lpstr>Verdana</vt:lpstr>
      <vt:lpstr>Wingdings 2</vt:lpstr>
      <vt:lpstr>Wingdings 3</vt:lpstr>
      <vt:lpstr>Concourse</vt:lpstr>
      <vt:lpstr>Kuptimi i HTML</vt:lpstr>
      <vt:lpstr>Çka është HTML?!</vt:lpstr>
      <vt:lpstr>Çka është HTML?!</vt:lpstr>
      <vt:lpstr>Ruajtja e HTML dokumenteve</vt:lpstr>
      <vt:lpstr>Llojet e dokumenteve</vt:lpstr>
      <vt:lpstr>Llojet e dokumenteve</vt:lpstr>
      <vt:lpstr>Elementet e HTML</vt:lpstr>
      <vt:lpstr>Web Faqja bazike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HP G4</cp:lastModifiedBy>
  <cp:revision>52</cp:revision>
  <dcterms:created xsi:type="dcterms:W3CDTF">2016-08-30T18:56:28Z</dcterms:created>
  <dcterms:modified xsi:type="dcterms:W3CDTF">2022-11-19T14:10:33Z</dcterms:modified>
</cp:coreProperties>
</file>